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9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6623B-42E4-4332-A2A7-2DED23D05C04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29C1D-EDE6-4233-AE7A-B5DAD3D182F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282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6623B-42E4-4332-A2A7-2DED23D05C04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29C1D-EDE6-4233-AE7A-B5DAD3D18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803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6623B-42E4-4332-A2A7-2DED23D05C04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29C1D-EDE6-4233-AE7A-B5DAD3D18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780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6623B-42E4-4332-A2A7-2DED23D05C04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29C1D-EDE6-4233-AE7A-B5DAD3D182F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0545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6623B-42E4-4332-A2A7-2DED23D05C04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29C1D-EDE6-4233-AE7A-B5DAD3D18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99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6623B-42E4-4332-A2A7-2DED23D05C04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29C1D-EDE6-4233-AE7A-B5DAD3D182F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7884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6623B-42E4-4332-A2A7-2DED23D05C04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29C1D-EDE6-4233-AE7A-B5DAD3D18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264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6623B-42E4-4332-A2A7-2DED23D05C04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29C1D-EDE6-4233-AE7A-B5DAD3D18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95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6623B-42E4-4332-A2A7-2DED23D05C04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29C1D-EDE6-4233-AE7A-B5DAD3D18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984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6623B-42E4-4332-A2A7-2DED23D05C04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29C1D-EDE6-4233-AE7A-B5DAD3D18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836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6623B-42E4-4332-A2A7-2DED23D05C04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29C1D-EDE6-4233-AE7A-B5DAD3D18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99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6623B-42E4-4332-A2A7-2DED23D05C04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29C1D-EDE6-4233-AE7A-B5DAD3D18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885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6623B-42E4-4332-A2A7-2DED23D05C04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29C1D-EDE6-4233-AE7A-B5DAD3D18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944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6623B-42E4-4332-A2A7-2DED23D05C04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29C1D-EDE6-4233-AE7A-B5DAD3D18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39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6623B-42E4-4332-A2A7-2DED23D05C04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29C1D-EDE6-4233-AE7A-B5DAD3D18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371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6623B-42E4-4332-A2A7-2DED23D05C04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29C1D-EDE6-4233-AE7A-B5DAD3D18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48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6623B-42E4-4332-A2A7-2DED23D05C04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29C1D-EDE6-4233-AE7A-B5DAD3D18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072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1B6623B-42E4-4332-A2A7-2DED23D05C04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EB29C1D-EDE6-4233-AE7A-B5DAD3D18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5694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9450" y="259461"/>
            <a:ext cx="8534400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Как не поддаться панике</a:t>
            </a:r>
            <a:br>
              <a:rPr lang="ru-RU" b="1" dirty="0"/>
            </a:br>
            <a:r>
              <a:rPr lang="ru-RU" b="1" dirty="0"/>
              <a:t>из-за нового </a:t>
            </a:r>
            <a:r>
              <a:rPr lang="ru-RU" b="1" dirty="0" err="1"/>
              <a:t>коронавируса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01027" y="5938373"/>
            <a:ext cx="61237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FFFF"/>
                </a:solidFill>
                <a:latin typeface="CirceLAM"/>
              </a:rPr>
              <a:t>И как отличить факты от тревоги</a:t>
            </a:r>
            <a:endParaRPr lang="ru-RU" sz="2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50" y="1641986"/>
            <a:ext cx="8282808" cy="4280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9260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4754" y="347951"/>
            <a:ext cx="8534400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Помните, что неизвестное пугает больше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3291" y="1671484"/>
            <a:ext cx="50832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Когда человеку что-то неизвестно, когда появляется что-то новое, то </a:t>
            </a:r>
            <a:r>
              <a:rPr lang="ru-RU" b="1" dirty="0" smtClean="0"/>
              <a:t>к </a:t>
            </a:r>
            <a:r>
              <a:rPr lang="ru-RU" b="1" dirty="0"/>
              <a:t>такой информации всегда </a:t>
            </a:r>
            <a:r>
              <a:rPr lang="ru-RU" b="1" dirty="0" smtClean="0"/>
              <a:t>появляется особый интерес. Первое</a:t>
            </a:r>
            <a:r>
              <a:rPr lang="ru-RU" b="1" dirty="0"/>
              <a:t>, что включается в тревожные моменты </a:t>
            </a:r>
            <a:r>
              <a:rPr lang="ru-RU" b="1" dirty="0" smtClean="0"/>
              <a:t>это наши эмоции</a:t>
            </a:r>
            <a:r>
              <a:rPr lang="ru-RU" b="1" dirty="0"/>
              <a:t>. </a:t>
            </a:r>
            <a:endParaRPr lang="ru-RU" b="1" dirty="0" smtClean="0"/>
          </a:p>
          <a:p>
            <a:r>
              <a:rPr lang="ru-RU" b="1" dirty="0" smtClean="0"/>
              <a:t>Эмоции оберегают </a:t>
            </a:r>
            <a:r>
              <a:rPr lang="ru-RU" b="1" dirty="0"/>
              <a:t>нас, но </a:t>
            </a:r>
            <a:r>
              <a:rPr lang="ru-RU" b="1" dirty="0" smtClean="0"/>
              <a:t>при избытке </a:t>
            </a:r>
            <a:r>
              <a:rPr lang="ru-RU" b="1" dirty="0"/>
              <a:t>могут перейти в паническую атаку. Сегодня о пандемии говорят постоянно: на мировом уровне, на уровне официальных и не официальных источников. </a:t>
            </a:r>
            <a:r>
              <a:rPr lang="ru-RU" b="1" dirty="0" smtClean="0"/>
              <a:t>Если </a:t>
            </a:r>
            <a:r>
              <a:rPr lang="ru-RU" b="1" dirty="0"/>
              <a:t>мы </a:t>
            </a:r>
            <a:r>
              <a:rPr lang="ru-RU" b="1" dirty="0" smtClean="0"/>
              <a:t>ежедневно </a:t>
            </a:r>
            <a:r>
              <a:rPr lang="ru-RU" b="1" dirty="0"/>
              <a:t>слышим об этой болезни, конечно же, мы будем подвержены тому, чтобы начать ее боятся.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348" y="1826426"/>
            <a:ext cx="5230761" cy="3660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5960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1231" y="249628"/>
            <a:ext cx="8534400" cy="1507067"/>
          </a:xfrm>
        </p:spPr>
        <p:txBody>
          <a:bodyPr/>
          <a:lstStyle/>
          <a:p>
            <a:r>
              <a:rPr lang="ru-RU" b="1" dirty="0"/>
              <a:t>Отделяйте тревогу от фактов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0941" y="1543012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Один </a:t>
            </a:r>
            <a:r>
              <a:rPr lang="ru-RU" b="1" dirty="0"/>
              <a:t>из </a:t>
            </a:r>
            <a:r>
              <a:rPr lang="ru-RU" b="1" dirty="0" smtClean="0"/>
              <a:t>советов, </a:t>
            </a:r>
            <a:r>
              <a:rPr lang="ru-RU" b="1" dirty="0"/>
              <a:t>в ситуациях, когда хочется поддаться всеобщей панике, — стараться трезво оценивать происходящее и думать о том, насколько </a:t>
            </a:r>
            <a:r>
              <a:rPr lang="ru-RU" b="1" dirty="0" smtClean="0"/>
              <a:t>фундаментален </a:t>
            </a:r>
            <a:r>
              <a:rPr lang="ru-RU" b="1" dirty="0"/>
              <a:t>страх. </a:t>
            </a:r>
            <a:endParaRPr lang="ru-RU" b="1" dirty="0" smtClean="0"/>
          </a:p>
          <a:p>
            <a:r>
              <a:rPr lang="ru-RU" b="1" dirty="0" smtClean="0"/>
              <a:t>Помимо </a:t>
            </a:r>
            <a:r>
              <a:rPr lang="ru-RU" b="1" dirty="0"/>
              <a:t>нового </a:t>
            </a:r>
            <a:r>
              <a:rPr lang="ru-RU" b="1" dirty="0" err="1"/>
              <a:t>коронавируса</a:t>
            </a:r>
            <a:r>
              <a:rPr lang="ru-RU" b="1" dirty="0"/>
              <a:t> в нашей жизни существует множество других </a:t>
            </a:r>
            <a:r>
              <a:rPr lang="ru-RU" b="1" dirty="0" smtClean="0"/>
              <a:t>опасностей </a:t>
            </a:r>
            <a:r>
              <a:rPr lang="ru-RU" b="1" dirty="0"/>
              <a:t>(например, попасть в аварию) — мы признаём, что </a:t>
            </a:r>
            <a:r>
              <a:rPr lang="ru-RU" b="1" dirty="0" smtClean="0"/>
              <a:t>это может </a:t>
            </a:r>
            <a:r>
              <a:rPr lang="ru-RU" b="1" dirty="0"/>
              <a:t>случиться, но стараемся не думать о них </a:t>
            </a:r>
            <a:r>
              <a:rPr lang="ru-RU" b="1" dirty="0" smtClean="0"/>
              <a:t>постоянно, а исправно </a:t>
            </a:r>
            <a:r>
              <a:rPr lang="ru-RU" b="1" dirty="0"/>
              <a:t>предпринимаем меры предосторожности (например, соблюдаем правила дорожного движения и не перебегаем дорогу в неположенном месте).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94722" y="2857367"/>
            <a:ext cx="5231838" cy="3672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58307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573" y="446274"/>
            <a:ext cx="8534400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Подумайте, насколько продуктивно то, что вы делаете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09601" y="1686256"/>
            <a:ext cx="678425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Каким бы сильным ни было желание запастись продуктами и лекарствами, как на случай апокалипсиса, эксперты считают, что лучше избегать крайностей. Например, можно иметь дома небольшой запас лекарств, нужных вам регулярно, которого хватило бы на две-четыре недели — но это полезно вне зависимости от того, угрожает ли вам заражение новым </a:t>
            </a:r>
            <a:r>
              <a:rPr lang="ru-RU" b="1" dirty="0" err="1"/>
              <a:t>коронавирусом</a:t>
            </a:r>
            <a:r>
              <a:rPr lang="ru-RU" b="1" dirty="0"/>
              <a:t> и карантин или нет. То же самое касается и еды. Эксперты говорят, что в случае карантина (которого в большинстве стран по-прежнему нет) достаточно иметь запасов продуктов на пару недель — во многих домах это с лихвой покрывает содержимое </a:t>
            </a:r>
            <a:r>
              <a:rPr lang="ru-RU" b="1" dirty="0" smtClean="0"/>
              <a:t>холодильных камер </a:t>
            </a:r>
            <a:r>
              <a:rPr lang="ru-RU" b="1" dirty="0"/>
              <a:t>и кухонных шкафов с крупами. К тому же в переполненном магазине или аптеке риск заразиться выше — в том числе, например, и привычными простудой или гриппом.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903" y="2251587"/>
            <a:ext cx="4214762" cy="3161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96923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0832" y="200467"/>
            <a:ext cx="8534400" cy="1507067"/>
          </a:xfrm>
        </p:spPr>
        <p:txBody>
          <a:bodyPr/>
          <a:lstStyle/>
          <a:p>
            <a:r>
              <a:rPr lang="ru-RU" b="1" dirty="0"/>
              <a:t>Не читайте всё подряд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3122" y="1091380"/>
            <a:ext cx="635163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Мы живем в так называемый век информации, причем не только </a:t>
            </a:r>
            <a:r>
              <a:rPr lang="ru-RU" b="1" dirty="0" smtClean="0"/>
              <a:t>объективной, </a:t>
            </a:r>
            <a:r>
              <a:rPr lang="ru-RU" b="1" dirty="0"/>
              <a:t>но и </a:t>
            </a:r>
            <a:r>
              <a:rPr lang="ru-RU" b="1" dirty="0" smtClean="0"/>
              <a:t>извращенной. </a:t>
            </a:r>
            <a:r>
              <a:rPr lang="ru-RU" b="1" dirty="0"/>
              <a:t>И в этом многообразии каждому важен эксклюзив, поэтому все понемногу </a:t>
            </a:r>
            <a:r>
              <a:rPr lang="ru-RU" b="1" dirty="0" smtClean="0"/>
              <a:t>дополняют </a:t>
            </a:r>
            <a:r>
              <a:rPr lang="ru-RU" b="1" dirty="0"/>
              <a:t>от себя. </a:t>
            </a:r>
            <a:endParaRPr lang="ru-RU" b="1" dirty="0" smtClean="0"/>
          </a:p>
          <a:p>
            <a:r>
              <a:rPr lang="ru-RU" b="1" dirty="0" smtClean="0"/>
              <a:t>Здесь </a:t>
            </a:r>
            <a:r>
              <a:rPr lang="ru-RU" b="1" dirty="0"/>
              <a:t>нужно быть </a:t>
            </a:r>
            <a:r>
              <a:rPr lang="ru-RU" b="1" dirty="0" smtClean="0"/>
              <a:t>умнее, </a:t>
            </a:r>
            <a:r>
              <a:rPr lang="ru-RU" b="1" dirty="0"/>
              <a:t>выбрать </a:t>
            </a:r>
            <a:r>
              <a:rPr lang="ru-RU" b="1" dirty="0" smtClean="0"/>
              <a:t>достоверные источники  </a:t>
            </a:r>
            <a:r>
              <a:rPr lang="ru-RU" b="1" dirty="0"/>
              <a:t>и следить только за ними. </a:t>
            </a:r>
            <a:endParaRPr lang="ru-RU" b="1" dirty="0" smtClean="0"/>
          </a:p>
          <a:p>
            <a:r>
              <a:rPr lang="ru-RU" b="1" dirty="0" smtClean="0"/>
              <a:t>Слушать </a:t>
            </a:r>
            <a:r>
              <a:rPr lang="ru-RU" b="1" dirty="0"/>
              <a:t>лучше всего врачей, профессионалов, а не соседок и мамочек на детской площадке.</a:t>
            </a:r>
          </a:p>
          <a:p>
            <a:r>
              <a:rPr lang="ru-RU" b="1" dirty="0"/>
              <a:t>Если вы знаете, что будете сильно </a:t>
            </a:r>
            <a:r>
              <a:rPr lang="ru-RU" b="1" dirty="0" smtClean="0"/>
              <a:t>волноваться, </a:t>
            </a:r>
            <a:r>
              <a:rPr lang="ru-RU" b="1" dirty="0"/>
              <a:t>то не нужно еще больше вникать в это. </a:t>
            </a:r>
            <a:r>
              <a:rPr lang="ru-RU" b="1" dirty="0" smtClean="0"/>
              <a:t>Не нужно подпитывать </a:t>
            </a:r>
            <a:r>
              <a:rPr lang="ru-RU" b="1" dirty="0"/>
              <a:t>мозг, </a:t>
            </a:r>
            <a:r>
              <a:rPr lang="ru-RU" b="1" dirty="0" smtClean="0"/>
              <a:t>позволять </a:t>
            </a:r>
            <a:r>
              <a:rPr lang="ru-RU" b="1" dirty="0"/>
              <a:t>ему </a:t>
            </a:r>
            <a:r>
              <a:rPr lang="ru-RU" b="1" dirty="0" smtClean="0"/>
              <a:t>домысливать, </a:t>
            </a:r>
            <a:r>
              <a:rPr lang="ru-RU" b="1" dirty="0"/>
              <a:t>дорисовывать</a:t>
            </a:r>
            <a:r>
              <a:rPr lang="ru-RU" b="1" dirty="0" smtClean="0"/>
              <a:t>. </a:t>
            </a:r>
            <a:r>
              <a:rPr lang="ru-RU" b="1" dirty="0"/>
              <a:t>Конечно нам нужно иметь информацию по профилактике, знать, чего ожидать, но при этом не нужно подключать свои эмоции. Хорошо, что многие из нас сейчас делятся друг с другом позитивными роликами, шутками на эту тему. </a:t>
            </a:r>
            <a:r>
              <a:rPr lang="ru-RU" b="1" dirty="0" smtClean="0"/>
              <a:t>Старайтесь </a:t>
            </a:r>
            <a:r>
              <a:rPr lang="ru-RU" b="1" dirty="0"/>
              <a:t>воспринимать это с юмором.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032" y="1946787"/>
            <a:ext cx="4955458" cy="3455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209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1967" y="279125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Ориентируйтесь на </a:t>
            </a:r>
            <a:r>
              <a:rPr lang="ru-RU" b="1" dirty="0" smtClean="0"/>
              <a:t>позитивное мышление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9432" y="1514169"/>
            <a:ext cx="48571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r>
              <a:rPr lang="ru-RU" b="1" dirty="0" smtClean="0"/>
              <a:t>Очень важно помнить, что для </a:t>
            </a:r>
            <a:r>
              <a:rPr lang="ru-RU" b="1" dirty="0"/>
              <a:t>сохранения здоровья психологический настрой крайне </a:t>
            </a:r>
            <a:r>
              <a:rPr lang="ru-RU" b="1" dirty="0" smtClean="0"/>
              <a:t>важен. Если  </a:t>
            </a:r>
            <a:r>
              <a:rPr lang="ru-RU" b="1" dirty="0"/>
              <a:t>каждое утро </a:t>
            </a:r>
            <a:r>
              <a:rPr lang="ru-RU" b="1" dirty="0" smtClean="0"/>
              <a:t>просыпаясь  говорить </a:t>
            </a:r>
            <a:r>
              <a:rPr lang="ru-RU" b="1" dirty="0"/>
              <a:t>себе, что я </a:t>
            </a:r>
            <a:r>
              <a:rPr lang="ru-RU" b="1" dirty="0" smtClean="0"/>
              <a:t>здоровый </a:t>
            </a:r>
            <a:r>
              <a:rPr lang="ru-RU" b="1" dirty="0"/>
              <a:t>человек, работаю над этим, от этих </a:t>
            </a:r>
            <a:r>
              <a:rPr lang="ru-RU" b="1" dirty="0" smtClean="0"/>
              <a:t>позитивных слов  меняется физическое состояние. </a:t>
            </a:r>
            <a:r>
              <a:rPr lang="ru-RU" b="1" dirty="0"/>
              <a:t>Эти слова вызывают приятные эмоции и </a:t>
            </a:r>
            <a:r>
              <a:rPr lang="ru-RU" b="1" dirty="0" smtClean="0"/>
              <a:t>наше </a:t>
            </a:r>
            <a:r>
              <a:rPr lang="ru-RU" b="1" dirty="0"/>
              <a:t>тело откликается на этот настрой, повышается </a:t>
            </a:r>
            <a:r>
              <a:rPr lang="ru-RU" b="1" dirty="0" smtClean="0"/>
              <a:t>иммунитет, который </a:t>
            </a:r>
            <a:r>
              <a:rPr lang="ru-RU" b="1" dirty="0"/>
              <a:t>дает мощнейший </a:t>
            </a:r>
            <a:r>
              <a:rPr lang="ru-RU" b="1" dirty="0" smtClean="0"/>
              <a:t>заряд энергии, призывая </a:t>
            </a:r>
            <a:r>
              <a:rPr lang="ru-RU" b="1" dirty="0"/>
              <a:t>организм прийти в здоровое состояние.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884" y="1877961"/>
            <a:ext cx="6177726" cy="3843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18169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8612" y="0"/>
            <a:ext cx="8534400" cy="1507067"/>
          </a:xfrm>
        </p:spPr>
        <p:txBody>
          <a:bodyPr>
            <a:normAutofit/>
          </a:bodyPr>
          <a:lstStyle/>
          <a:p>
            <a:r>
              <a:rPr lang="ru-RU" b="1" dirty="0" smtClean="0"/>
              <a:t>Самая главная рекомендация 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7754" y="1296995"/>
            <a:ext cx="68334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 </a:t>
            </a:r>
            <a:r>
              <a:rPr lang="ru-RU" b="1" dirty="0" smtClean="0"/>
              <a:t>Начните </a:t>
            </a:r>
            <a:r>
              <a:rPr lang="ru-RU" b="1" dirty="0"/>
              <a:t>мыслить в сторону </a:t>
            </a:r>
            <a:r>
              <a:rPr lang="ru-RU" b="1" dirty="0" smtClean="0"/>
              <a:t>позитива</a:t>
            </a:r>
            <a:r>
              <a:rPr lang="ru-RU" b="1" dirty="0"/>
              <a:t>.</a:t>
            </a:r>
            <a:endParaRPr lang="ru-RU" b="1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/>
              <a:t>Н</a:t>
            </a:r>
            <a:r>
              <a:rPr lang="ru-RU" b="1" dirty="0" smtClean="0"/>
              <a:t>айдите </a:t>
            </a:r>
            <a:r>
              <a:rPr lang="ru-RU" b="1" dirty="0"/>
              <a:t>источник </a:t>
            </a:r>
            <a:r>
              <a:rPr lang="ru-RU" b="1" dirty="0" smtClean="0"/>
              <a:t>переключения (хобби, чтение книг, просмотр любимых фильмов, декорирование интерьера, музыка и т.д.)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/>
              <a:t>Минимизируйте </a:t>
            </a:r>
            <a:r>
              <a:rPr lang="ru-RU" b="1" dirty="0"/>
              <a:t>источники </a:t>
            </a:r>
            <a:r>
              <a:rPr lang="ru-RU" b="1" dirty="0" smtClean="0"/>
              <a:t>информации. </a:t>
            </a:r>
            <a:r>
              <a:rPr lang="ru-RU" b="1" dirty="0"/>
              <a:t>Н</a:t>
            </a:r>
            <a:r>
              <a:rPr lang="ru-RU" b="1" dirty="0" smtClean="0"/>
              <a:t>е </a:t>
            </a:r>
            <a:r>
              <a:rPr lang="ru-RU" b="1" dirty="0"/>
              <a:t>читайте все подряд. Эффект заражения он на самом деле присутствует. И психологическое заражение даже страшнее, чем физическое.  </a:t>
            </a:r>
            <a:endParaRPr lang="ru-RU" b="1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/>
              <a:t>Говорите </a:t>
            </a:r>
            <a:r>
              <a:rPr lang="ru-RU" b="1" dirty="0"/>
              <a:t>с позитивными людьми о хороших вещах, стройте планы и </a:t>
            </a:r>
            <a:r>
              <a:rPr lang="ru-RU" b="1" dirty="0" smtClean="0"/>
              <a:t>вы </a:t>
            </a:r>
            <a:r>
              <a:rPr lang="ru-RU" b="1" dirty="0"/>
              <a:t>будет находится в гармонии. </a:t>
            </a:r>
            <a:endParaRPr lang="ru-RU" b="1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b="1" dirty="0"/>
          </a:p>
          <a:p>
            <a:endParaRPr lang="ru-RU" b="1" dirty="0" smtClean="0"/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Но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в то же время помните, что мы живем в обществе: следить за происходящим нужно, но стоит относиться к этому, как взрослые люди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1174" y="1612490"/>
            <a:ext cx="4301026" cy="2959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2650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1316" y="2113935"/>
            <a:ext cx="983153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Соблюдайте карантинные меры.</a:t>
            </a:r>
          </a:p>
          <a:p>
            <a:r>
              <a:rPr lang="ru-RU" sz="4400" b="1" dirty="0" smtClean="0"/>
              <a:t>И будьте здоровы.</a:t>
            </a:r>
          </a:p>
          <a:p>
            <a:r>
              <a:rPr lang="ru-RU" sz="4400" b="1" dirty="0" smtClean="0"/>
              <a:t>Спасибо за внимание.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043480717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223</TotalTime>
  <Words>639</Words>
  <Application>Microsoft Office PowerPoint</Application>
  <PresentationFormat>Широкоэкранный</PresentationFormat>
  <Paragraphs>29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Century Gothic</vt:lpstr>
      <vt:lpstr>CirceLAM</vt:lpstr>
      <vt:lpstr>Wingdings</vt:lpstr>
      <vt:lpstr>Wingdings 3</vt:lpstr>
      <vt:lpstr>Сектор</vt:lpstr>
      <vt:lpstr> Как не поддаться панике из-за нового коронавируса </vt:lpstr>
      <vt:lpstr>Помните, что неизвестное пугает больше </vt:lpstr>
      <vt:lpstr>Отделяйте тревогу от фактов </vt:lpstr>
      <vt:lpstr>Подумайте, насколько продуктивно то, что вы делаете </vt:lpstr>
      <vt:lpstr>Не читайте всё подряд </vt:lpstr>
      <vt:lpstr>Ориентируйтесь на позитивное мышление</vt:lpstr>
      <vt:lpstr>Самая главная рекомендация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Как не поддаться панике из-за нового коронавируса </dc:title>
  <dc:creator>opto</dc:creator>
  <cp:lastModifiedBy>opto</cp:lastModifiedBy>
  <cp:revision>19</cp:revision>
  <dcterms:created xsi:type="dcterms:W3CDTF">2020-03-25T11:35:10Z</dcterms:created>
  <dcterms:modified xsi:type="dcterms:W3CDTF">2020-03-26T15:17:32Z</dcterms:modified>
</cp:coreProperties>
</file>